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4" r:id="rId1"/>
  </p:sldMasterIdLst>
  <p:notesMasterIdLst>
    <p:notesMasterId r:id="rId6"/>
  </p:notesMasterIdLst>
  <p:sldIdLst>
    <p:sldId id="256" r:id="rId2"/>
    <p:sldId id="259" r:id="rId3"/>
    <p:sldId id="262" r:id="rId4"/>
    <p:sldId id="264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p4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A2C1D9-DDA7-42CB-9B39-BA533DC6D37A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AB8E2-E320-4381-BA97-906B27B6B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088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</a:t>
            </a:r>
            <a:r>
              <a:rPr lang="en-US" altLang="ko-KR" dirty="0"/>
              <a:t>2022184015 </a:t>
            </a:r>
            <a:r>
              <a:rPr lang="ko-KR" altLang="en-US" dirty="0" err="1"/>
              <a:t>김해님입니다</a:t>
            </a:r>
            <a:r>
              <a:rPr lang="ko-KR" altLang="en-US" dirty="0"/>
              <a:t> </a:t>
            </a:r>
            <a:r>
              <a:rPr lang="en-US" altLang="ko-KR" dirty="0"/>
              <a:t>2D</a:t>
            </a:r>
            <a:r>
              <a:rPr lang="ko-KR" altLang="en-US" dirty="0"/>
              <a:t>게임프로그래밍 </a:t>
            </a:r>
            <a:r>
              <a:rPr lang="en-US" altLang="ko-KR" dirty="0"/>
              <a:t>2</a:t>
            </a:r>
            <a:r>
              <a:rPr lang="ko-KR" altLang="en-US" dirty="0"/>
              <a:t>차 발표를 시작하도록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AB8E2-E320-4381-BA97-906B27B6B27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5736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 개발 진행 상황입니다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수정된 개발 상황은 빨간 색으로 표시했습니다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각 장애물 상호작용을 구현하면서 연습 모드도 함께 구현하는 것이 개발하기 좋다고 느껴져 기존 계획을 수정하였습니다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현재는 허들 </a:t>
            </a:r>
            <a:r>
              <a:rPr lang="ko-KR" altLang="en-US" dirty="0" err="1"/>
              <a:t>넘기까지밖에</a:t>
            </a:r>
            <a:r>
              <a:rPr lang="ko-KR" altLang="en-US" dirty="0"/>
              <a:t> 구현되지 않았지만 장애물의 동작 방식에만 차이가 있을 뿐 대체로 비슷해서 금방 진행 될 것으로 예상됩니다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AB8E2-E320-4381-BA97-906B27B6B27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792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커밋</a:t>
            </a:r>
            <a:r>
              <a:rPr lang="ko-KR" altLang="en-US" dirty="0"/>
              <a:t> 통계입니다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AB8E2-E320-4381-BA97-906B27B6B27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713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프로그램을 실행하게 되면 맵 위에 강아지가 앉아 있는 상태로 시작하게 됩니다</a:t>
            </a:r>
            <a:r>
              <a:rPr lang="en-US" altLang="ko-KR" dirty="0"/>
              <a:t>. </a:t>
            </a:r>
            <a:r>
              <a:rPr lang="ko-KR" altLang="en-US" dirty="0"/>
              <a:t>빨간색 </a:t>
            </a:r>
            <a:r>
              <a:rPr lang="en-US" altLang="ko-KR" dirty="0" err="1"/>
              <a:t>rect</a:t>
            </a:r>
            <a:r>
              <a:rPr lang="ko-KR" altLang="en-US" dirty="0"/>
              <a:t>는 디버그 용으로 넣어 둔 </a:t>
            </a:r>
            <a:r>
              <a:rPr lang="ko-KR" altLang="en-US" dirty="0" err="1"/>
              <a:t>바운딩</a:t>
            </a:r>
            <a:r>
              <a:rPr lang="ko-KR" altLang="en-US" dirty="0"/>
              <a:t> 박스 입니다</a:t>
            </a:r>
            <a:r>
              <a:rPr lang="en-US" altLang="ko-KR" dirty="0"/>
              <a:t>. </a:t>
            </a:r>
            <a:r>
              <a:rPr lang="ko-KR" altLang="en-US" dirty="0"/>
              <a:t>우측 상단에 플레이 타임과 성공 개수</a:t>
            </a:r>
            <a:r>
              <a:rPr lang="en-US" altLang="ko-KR" dirty="0"/>
              <a:t>, </a:t>
            </a:r>
            <a:r>
              <a:rPr lang="ko-KR" altLang="en-US" dirty="0"/>
              <a:t>실패</a:t>
            </a:r>
            <a:r>
              <a:rPr lang="en-US" altLang="ko-KR" dirty="0"/>
              <a:t> </a:t>
            </a:r>
            <a:r>
              <a:rPr lang="ko-KR" altLang="en-US" dirty="0"/>
              <a:t>개수</a:t>
            </a:r>
            <a:r>
              <a:rPr lang="en-US" altLang="ko-KR" dirty="0"/>
              <a:t>, </a:t>
            </a:r>
            <a:r>
              <a:rPr lang="ko-KR" altLang="en-US" dirty="0"/>
              <a:t>남은 허들 개수가 출력됩니다</a:t>
            </a:r>
            <a:r>
              <a:rPr lang="en-US" altLang="ko-KR" dirty="0"/>
              <a:t>.</a:t>
            </a:r>
            <a:r>
              <a:rPr lang="ko-KR" altLang="en-US" dirty="0"/>
              <a:t> 마우스 좌클릭을 한 방향을 계산해서 그 방향으로 강아지는 계속 달리게 됩니다</a:t>
            </a:r>
            <a:r>
              <a:rPr lang="en-US" altLang="ko-KR" dirty="0"/>
              <a:t>. </a:t>
            </a:r>
            <a:r>
              <a:rPr lang="ko-KR" altLang="en-US" dirty="0" err="1"/>
              <a:t>스프라이트는</a:t>
            </a:r>
            <a:r>
              <a:rPr lang="ko-KR" altLang="en-US" dirty="0"/>
              <a:t> </a:t>
            </a:r>
            <a:r>
              <a:rPr lang="en-US" altLang="ko-KR" dirty="0"/>
              <a:t>8</a:t>
            </a:r>
            <a:r>
              <a:rPr lang="ko-KR" altLang="en-US" dirty="0"/>
              <a:t>방향으로 되어 있습니다</a:t>
            </a:r>
            <a:r>
              <a:rPr lang="en-US" altLang="ko-KR" dirty="0"/>
              <a:t>. </a:t>
            </a:r>
            <a:r>
              <a:rPr lang="ko-KR" altLang="en-US" dirty="0"/>
              <a:t>점프해서 허들을 넘는데 성공하면 </a:t>
            </a:r>
            <a:r>
              <a:rPr lang="en-US" altLang="ko-KR" dirty="0" err="1"/>
              <a:t>succes</a:t>
            </a:r>
            <a:r>
              <a:rPr lang="ko-KR" altLang="en-US" dirty="0"/>
              <a:t>가 하나씩 오르고</a:t>
            </a:r>
            <a:r>
              <a:rPr lang="en-US" altLang="ko-KR" dirty="0"/>
              <a:t>, </a:t>
            </a:r>
            <a:r>
              <a:rPr lang="ko-KR" altLang="en-US" dirty="0"/>
              <a:t>실패하면 </a:t>
            </a:r>
            <a:r>
              <a:rPr lang="en-US" altLang="ko-KR" dirty="0"/>
              <a:t>fail</a:t>
            </a:r>
            <a:r>
              <a:rPr lang="ko-KR" altLang="en-US" dirty="0"/>
              <a:t>이 하나씩 오릅니다</a:t>
            </a:r>
            <a:r>
              <a:rPr lang="en-US" altLang="ko-KR" dirty="0"/>
              <a:t>. Remain</a:t>
            </a:r>
            <a:r>
              <a:rPr lang="ko-KR" altLang="en-US" dirty="0"/>
              <a:t>은 남아있는 넘지 않은 허들의 개수입니다</a:t>
            </a:r>
            <a:r>
              <a:rPr lang="en-US" altLang="ko-KR" dirty="0"/>
              <a:t>. Playtime</a:t>
            </a:r>
            <a:r>
              <a:rPr lang="ko-KR" altLang="en-US" dirty="0"/>
              <a:t>는 강아지가 움직이기 시작한 시점부터 흘러갑니다</a:t>
            </a:r>
            <a:r>
              <a:rPr lang="en-US" altLang="ko-KR" dirty="0"/>
              <a:t>. </a:t>
            </a:r>
            <a:r>
              <a:rPr lang="ko-KR" altLang="en-US" dirty="0"/>
              <a:t>강아지가 허들보다 앞에 </a:t>
            </a:r>
            <a:r>
              <a:rPr lang="ko-KR" altLang="en-US" dirty="0" err="1"/>
              <a:t>있을때도</a:t>
            </a:r>
            <a:r>
              <a:rPr lang="ko-KR" altLang="en-US" dirty="0"/>
              <a:t> 있고 뒤에 있을 때도 있기 때문에 허들의 </a:t>
            </a:r>
            <a:r>
              <a:rPr lang="en-US" altLang="ko-KR" dirty="0"/>
              <a:t>depth</a:t>
            </a:r>
            <a:r>
              <a:rPr lang="ko-KR" altLang="en-US" dirty="0"/>
              <a:t>를 조정하도록 만들었습니다</a:t>
            </a:r>
            <a:r>
              <a:rPr lang="en-US" altLang="ko-KR" dirty="0"/>
              <a:t>. </a:t>
            </a:r>
            <a:r>
              <a:rPr lang="ko-KR" altLang="en-US" dirty="0"/>
              <a:t>한번 처리된 허들은 다시 처리되지 않습니다</a:t>
            </a:r>
            <a:r>
              <a:rPr lang="en-US" altLang="ko-KR" dirty="0"/>
              <a:t>. </a:t>
            </a:r>
            <a:r>
              <a:rPr lang="ko-KR" altLang="en-US" dirty="0"/>
              <a:t>이상으로 발표를 마치겠습니다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AB8E2-E320-4381-BA97-906B27B6B27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492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97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442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489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17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77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56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11/12/2023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83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11/12/2023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45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11/12/2023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080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72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678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11/12/2023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70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07" r:id="rId6"/>
    <p:sldLayoutId id="2147483803" r:id="rId7"/>
    <p:sldLayoutId id="2147483804" r:id="rId8"/>
    <p:sldLayoutId id="2147483805" r:id="rId9"/>
    <p:sldLayoutId id="2147483806" r:id="rId10"/>
    <p:sldLayoutId id="2147483808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video" Target="../media/media4.mp4"/><Relationship Id="rId7" Type="http://schemas.openxmlformats.org/officeDocument/2006/relationships/notesSlide" Target="../notesSlides/notesSlide4.xml"/><Relationship Id="rId2" Type="http://schemas.microsoft.com/office/2007/relationships/media" Target="../media/media4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6.xml"/><Relationship Id="rId5" Type="http://schemas.openxmlformats.org/officeDocument/2006/relationships/audio" Target="../media/media5.m4a"/><Relationship Id="rId4" Type="http://schemas.microsoft.com/office/2007/relationships/media" Target="../media/media5.m4a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2DC5C2-CCA7-49E4-B67F-6F121D48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3" descr="분홍색과 파란색 구름">
            <a:extLst>
              <a:ext uri="{FF2B5EF4-FFF2-40B4-BE49-F238E27FC236}">
                <a16:creationId xmlns:a16="http://schemas.microsoft.com/office/drawing/2014/main" id="{811523EB-B72E-5610-3102-54E7C255D04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449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27966D5E-7857-415C-B50C-0DD96BCB7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986" y="0"/>
            <a:ext cx="10615629" cy="6858000"/>
          </a:xfrm>
          <a:custGeom>
            <a:avLst/>
            <a:gdLst>
              <a:gd name="connsiteX0" fmla="*/ 7169276 w 10615629"/>
              <a:gd name="connsiteY0" fmla="*/ 5704266 h 6858000"/>
              <a:gd name="connsiteX1" fmla="*/ 7514897 w 10615629"/>
              <a:gd name="connsiteY1" fmla="*/ 6049887 h 6858000"/>
              <a:gd name="connsiteX2" fmla="*/ 7169276 w 10615629"/>
              <a:gd name="connsiteY2" fmla="*/ 6395508 h 6858000"/>
              <a:gd name="connsiteX3" fmla="*/ 6823655 w 10615629"/>
              <a:gd name="connsiteY3" fmla="*/ 6049887 h 6858000"/>
              <a:gd name="connsiteX4" fmla="*/ 7169276 w 10615629"/>
              <a:gd name="connsiteY4" fmla="*/ 5704266 h 6858000"/>
              <a:gd name="connsiteX5" fmla="*/ 10010446 w 10615629"/>
              <a:gd name="connsiteY5" fmla="*/ 2324705 h 6858000"/>
              <a:gd name="connsiteX6" fmla="*/ 10456760 w 10615629"/>
              <a:gd name="connsiteY6" fmla="*/ 2771019 h 6858000"/>
              <a:gd name="connsiteX7" fmla="*/ 10010446 w 10615629"/>
              <a:gd name="connsiteY7" fmla="*/ 3217333 h 6858000"/>
              <a:gd name="connsiteX8" fmla="*/ 9564132 w 10615629"/>
              <a:gd name="connsiteY8" fmla="*/ 2771019 h 6858000"/>
              <a:gd name="connsiteX9" fmla="*/ 10010446 w 10615629"/>
              <a:gd name="connsiteY9" fmla="*/ 2324705 h 6858000"/>
              <a:gd name="connsiteX10" fmla="*/ 10354145 w 10615629"/>
              <a:gd name="connsiteY10" fmla="*/ 1665213 h 6858000"/>
              <a:gd name="connsiteX11" fmla="*/ 10615629 w 10615629"/>
              <a:gd name="connsiteY11" fmla="*/ 1926697 h 6858000"/>
              <a:gd name="connsiteX12" fmla="*/ 10354145 w 10615629"/>
              <a:gd name="connsiteY12" fmla="*/ 2188181 h 6858000"/>
              <a:gd name="connsiteX13" fmla="*/ 10092661 w 10615629"/>
              <a:gd name="connsiteY13" fmla="*/ 1926697 h 6858000"/>
              <a:gd name="connsiteX14" fmla="*/ 10354145 w 10615629"/>
              <a:gd name="connsiteY14" fmla="*/ 1665213 h 6858000"/>
              <a:gd name="connsiteX15" fmla="*/ 1458901 w 10615629"/>
              <a:gd name="connsiteY15" fmla="*/ 659644 h 6858000"/>
              <a:gd name="connsiteX16" fmla="*/ 1905215 w 10615629"/>
              <a:gd name="connsiteY16" fmla="*/ 1105958 h 6858000"/>
              <a:gd name="connsiteX17" fmla="*/ 1458901 w 10615629"/>
              <a:gd name="connsiteY17" fmla="*/ 1552272 h 6858000"/>
              <a:gd name="connsiteX18" fmla="*/ 1012587 w 10615629"/>
              <a:gd name="connsiteY18" fmla="*/ 1105958 h 6858000"/>
              <a:gd name="connsiteX19" fmla="*/ 1458901 w 10615629"/>
              <a:gd name="connsiteY19" fmla="*/ 659644 h 6858000"/>
              <a:gd name="connsiteX20" fmla="*/ 6674038 w 10615629"/>
              <a:gd name="connsiteY20" fmla="*/ 0 h 6858000"/>
              <a:gd name="connsiteX21" fmla="*/ 10121228 w 10615629"/>
              <a:gd name="connsiteY21" fmla="*/ 0 h 6858000"/>
              <a:gd name="connsiteX22" fmla="*/ 10122250 w 10615629"/>
              <a:gd name="connsiteY22" fmla="*/ 1542 h 6858000"/>
              <a:gd name="connsiteX23" fmla="*/ 9914575 w 10615629"/>
              <a:gd name="connsiteY23" fmla="*/ 1714821 h 6858000"/>
              <a:gd name="connsiteX24" fmla="*/ 9361609 w 10615629"/>
              <a:gd name="connsiteY24" fmla="*/ 2396453 h 6858000"/>
              <a:gd name="connsiteX25" fmla="*/ 9334635 w 10615629"/>
              <a:gd name="connsiteY25" fmla="*/ 3107486 h 6858000"/>
              <a:gd name="connsiteX26" fmla="*/ 9815042 w 10615629"/>
              <a:gd name="connsiteY26" fmla="*/ 3891891 h 6858000"/>
              <a:gd name="connsiteX27" fmla="*/ 9376176 w 10615629"/>
              <a:gd name="connsiteY27" fmla="*/ 5202286 h 6858000"/>
              <a:gd name="connsiteX28" fmla="*/ 7869813 w 10615629"/>
              <a:gd name="connsiteY28" fmla="*/ 5436960 h 6858000"/>
              <a:gd name="connsiteX29" fmla="*/ 6545392 w 10615629"/>
              <a:gd name="connsiteY29" fmla="*/ 5630362 h 6858000"/>
              <a:gd name="connsiteX30" fmla="*/ 5772723 w 10615629"/>
              <a:gd name="connsiteY30" fmla="*/ 6502431 h 6858000"/>
              <a:gd name="connsiteX31" fmla="*/ 5542129 w 10615629"/>
              <a:gd name="connsiteY31" fmla="*/ 6791052 h 6858000"/>
              <a:gd name="connsiteX32" fmla="*/ 5487454 w 10615629"/>
              <a:gd name="connsiteY32" fmla="*/ 6858000 h 6858000"/>
              <a:gd name="connsiteX33" fmla="*/ 3860772 w 10615629"/>
              <a:gd name="connsiteY33" fmla="*/ 6858000 h 6858000"/>
              <a:gd name="connsiteX34" fmla="*/ 3806309 w 10615629"/>
              <a:gd name="connsiteY34" fmla="*/ 6753976 h 6858000"/>
              <a:gd name="connsiteX35" fmla="*/ 3692626 w 10615629"/>
              <a:gd name="connsiteY35" fmla="*/ 6315366 h 6858000"/>
              <a:gd name="connsiteX36" fmla="*/ 2561203 w 10615629"/>
              <a:gd name="connsiteY36" fmla="*/ 5694965 h 6858000"/>
              <a:gd name="connsiteX37" fmla="*/ 69617 w 10615629"/>
              <a:gd name="connsiteY37" fmla="*/ 4316865 h 6858000"/>
              <a:gd name="connsiteX38" fmla="*/ 1643 w 10615629"/>
              <a:gd name="connsiteY38" fmla="*/ 3718987 h 6858000"/>
              <a:gd name="connsiteX39" fmla="*/ 368893 w 10615629"/>
              <a:gd name="connsiteY39" fmla="*/ 2555465 h 6858000"/>
              <a:gd name="connsiteX40" fmla="*/ 1113509 w 10615629"/>
              <a:gd name="connsiteY40" fmla="*/ 2231777 h 6858000"/>
              <a:gd name="connsiteX41" fmla="*/ 2037233 w 10615629"/>
              <a:gd name="connsiteY41" fmla="*/ 2044714 h 6858000"/>
              <a:gd name="connsiteX42" fmla="*/ 2547311 w 10615629"/>
              <a:gd name="connsiteY42" fmla="*/ 1444273 h 6858000"/>
              <a:gd name="connsiteX43" fmla="*/ 3900864 w 10615629"/>
              <a:gd name="connsiteY43" fmla="*/ 617925 h 6858000"/>
              <a:gd name="connsiteX44" fmla="*/ 4571572 w 10615629"/>
              <a:gd name="connsiteY44" fmla="*/ 899937 h 6858000"/>
              <a:gd name="connsiteX45" fmla="*/ 6039226 w 10615629"/>
              <a:gd name="connsiteY45" fmla="*/ 670658 h 6858000"/>
              <a:gd name="connsiteX46" fmla="*/ 6656610 w 10615629"/>
              <a:gd name="connsiteY46" fmla="*/ 1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615629" h="6858000">
                <a:moveTo>
                  <a:pt x="7169276" y="5704266"/>
                </a:moveTo>
                <a:cubicBezTo>
                  <a:pt x="7360157" y="5704266"/>
                  <a:pt x="7514897" y="5859006"/>
                  <a:pt x="7514897" y="6049887"/>
                </a:cubicBezTo>
                <a:cubicBezTo>
                  <a:pt x="7514897" y="6240768"/>
                  <a:pt x="7360157" y="6395508"/>
                  <a:pt x="7169276" y="6395508"/>
                </a:cubicBezTo>
                <a:cubicBezTo>
                  <a:pt x="6978395" y="6395508"/>
                  <a:pt x="6823655" y="6240768"/>
                  <a:pt x="6823655" y="6049887"/>
                </a:cubicBezTo>
                <a:cubicBezTo>
                  <a:pt x="6823655" y="5859006"/>
                  <a:pt x="6978395" y="5704266"/>
                  <a:pt x="7169276" y="5704266"/>
                </a:cubicBezTo>
                <a:close/>
                <a:moveTo>
                  <a:pt x="10010446" y="2324705"/>
                </a:moveTo>
                <a:cubicBezTo>
                  <a:pt x="10256938" y="2324705"/>
                  <a:pt x="10456760" y="2524528"/>
                  <a:pt x="10456760" y="2771019"/>
                </a:cubicBezTo>
                <a:cubicBezTo>
                  <a:pt x="10456760" y="3017511"/>
                  <a:pt x="10256938" y="3217333"/>
                  <a:pt x="10010446" y="3217333"/>
                </a:cubicBezTo>
                <a:cubicBezTo>
                  <a:pt x="9763954" y="3217333"/>
                  <a:pt x="9564132" y="3017511"/>
                  <a:pt x="9564132" y="2771019"/>
                </a:cubicBezTo>
                <a:cubicBezTo>
                  <a:pt x="9564132" y="2524528"/>
                  <a:pt x="9763954" y="2324705"/>
                  <a:pt x="10010446" y="2324705"/>
                </a:cubicBezTo>
                <a:close/>
                <a:moveTo>
                  <a:pt x="10354145" y="1665213"/>
                </a:moveTo>
                <a:cubicBezTo>
                  <a:pt x="10498559" y="1665213"/>
                  <a:pt x="10615629" y="1782283"/>
                  <a:pt x="10615629" y="1926697"/>
                </a:cubicBezTo>
                <a:cubicBezTo>
                  <a:pt x="10615629" y="2071111"/>
                  <a:pt x="10498559" y="2188181"/>
                  <a:pt x="10354145" y="2188181"/>
                </a:cubicBezTo>
                <a:cubicBezTo>
                  <a:pt x="10209731" y="2188181"/>
                  <a:pt x="10092661" y="2071111"/>
                  <a:pt x="10092661" y="1926697"/>
                </a:cubicBezTo>
                <a:cubicBezTo>
                  <a:pt x="10092661" y="1782283"/>
                  <a:pt x="10209731" y="1665213"/>
                  <a:pt x="10354145" y="1665213"/>
                </a:cubicBezTo>
                <a:close/>
                <a:moveTo>
                  <a:pt x="1458901" y="659644"/>
                </a:moveTo>
                <a:cubicBezTo>
                  <a:pt x="1705393" y="659644"/>
                  <a:pt x="1905215" y="859466"/>
                  <a:pt x="1905215" y="1105958"/>
                </a:cubicBezTo>
                <a:cubicBezTo>
                  <a:pt x="1905215" y="1352450"/>
                  <a:pt x="1705393" y="1552272"/>
                  <a:pt x="1458901" y="1552272"/>
                </a:cubicBezTo>
                <a:cubicBezTo>
                  <a:pt x="1212409" y="1552272"/>
                  <a:pt x="1012587" y="1352450"/>
                  <a:pt x="1012587" y="1105958"/>
                </a:cubicBezTo>
                <a:cubicBezTo>
                  <a:pt x="1012587" y="859466"/>
                  <a:pt x="1212409" y="659644"/>
                  <a:pt x="1458901" y="659644"/>
                </a:cubicBezTo>
                <a:close/>
                <a:moveTo>
                  <a:pt x="6674038" y="0"/>
                </a:moveTo>
                <a:lnTo>
                  <a:pt x="10121228" y="0"/>
                </a:lnTo>
                <a:lnTo>
                  <a:pt x="10122250" y="1542"/>
                </a:lnTo>
                <a:cubicBezTo>
                  <a:pt x="10407914" y="485220"/>
                  <a:pt x="10448238" y="1134713"/>
                  <a:pt x="9914575" y="1714821"/>
                </a:cubicBezTo>
                <a:cubicBezTo>
                  <a:pt x="9716856" y="1929804"/>
                  <a:pt x="9539638" y="2164208"/>
                  <a:pt x="9361609" y="2396453"/>
                </a:cubicBezTo>
                <a:cubicBezTo>
                  <a:pt x="9193292" y="2616157"/>
                  <a:pt x="9188572" y="2869712"/>
                  <a:pt x="9334635" y="3107486"/>
                </a:cubicBezTo>
                <a:cubicBezTo>
                  <a:pt x="9495670" y="3368730"/>
                  <a:pt x="9683004" y="3617025"/>
                  <a:pt x="9815042" y="3891891"/>
                </a:cubicBezTo>
                <a:cubicBezTo>
                  <a:pt x="10050525" y="4382007"/>
                  <a:pt x="9955575" y="4864841"/>
                  <a:pt x="9376176" y="5202286"/>
                </a:cubicBezTo>
                <a:cubicBezTo>
                  <a:pt x="8901029" y="5479039"/>
                  <a:pt x="8396077" y="5489829"/>
                  <a:pt x="7869813" y="5436960"/>
                </a:cubicBezTo>
                <a:cubicBezTo>
                  <a:pt x="7414764" y="5391373"/>
                  <a:pt x="6924917" y="5356038"/>
                  <a:pt x="6545392" y="5630362"/>
                </a:cubicBezTo>
                <a:cubicBezTo>
                  <a:pt x="6238294" y="5852628"/>
                  <a:pt x="6024795" y="6205178"/>
                  <a:pt x="5772723" y="6502431"/>
                </a:cubicBezTo>
                <a:cubicBezTo>
                  <a:pt x="5693285" y="6596233"/>
                  <a:pt x="5618533" y="6694485"/>
                  <a:pt x="5542129" y="6791052"/>
                </a:cubicBezTo>
                <a:lnTo>
                  <a:pt x="5487454" y="6858000"/>
                </a:lnTo>
                <a:lnTo>
                  <a:pt x="3860772" y="6858000"/>
                </a:lnTo>
                <a:lnTo>
                  <a:pt x="3806309" y="6753976"/>
                </a:lnTo>
                <a:cubicBezTo>
                  <a:pt x="3748311" y="6617180"/>
                  <a:pt x="3717510" y="6461835"/>
                  <a:pt x="3692626" y="6315366"/>
                </a:cubicBezTo>
                <a:cubicBezTo>
                  <a:pt x="3594980" y="5743923"/>
                  <a:pt x="2996563" y="5569132"/>
                  <a:pt x="2561203" y="5694965"/>
                </a:cubicBezTo>
                <a:cubicBezTo>
                  <a:pt x="1295584" y="6063834"/>
                  <a:pt x="405173" y="5417942"/>
                  <a:pt x="69617" y="4316865"/>
                </a:cubicBezTo>
                <a:cubicBezTo>
                  <a:pt x="12163" y="4128181"/>
                  <a:pt x="22818" y="3919404"/>
                  <a:pt x="1643" y="3718987"/>
                </a:cubicBezTo>
                <a:cubicBezTo>
                  <a:pt x="-11845" y="3285650"/>
                  <a:pt x="53163" y="2879692"/>
                  <a:pt x="368893" y="2555465"/>
                </a:cubicBezTo>
                <a:cubicBezTo>
                  <a:pt x="570254" y="2348709"/>
                  <a:pt x="826642" y="2266304"/>
                  <a:pt x="1113509" y="2231777"/>
                </a:cubicBezTo>
                <a:cubicBezTo>
                  <a:pt x="1425464" y="2194013"/>
                  <a:pt x="1739171" y="2139122"/>
                  <a:pt x="2037233" y="2044714"/>
                </a:cubicBezTo>
                <a:cubicBezTo>
                  <a:pt x="2313448" y="1957047"/>
                  <a:pt x="2430109" y="1689061"/>
                  <a:pt x="2547311" y="1444273"/>
                </a:cubicBezTo>
                <a:cubicBezTo>
                  <a:pt x="2839304" y="834121"/>
                  <a:pt x="3300290" y="529585"/>
                  <a:pt x="3900864" y="617925"/>
                </a:cubicBezTo>
                <a:cubicBezTo>
                  <a:pt x="4133785" y="652182"/>
                  <a:pt x="4362119" y="778959"/>
                  <a:pt x="4571572" y="899937"/>
                </a:cubicBezTo>
                <a:cubicBezTo>
                  <a:pt x="5133170" y="1224435"/>
                  <a:pt x="5641899" y="1068660"/>
                  <a:pt x="6039226" y="670658"/>
                </a:cubicBezTo>
                <a:cubicBezTo>
                  <a:pt x="6250634" y="458239"/>
                  <a:pt x="6444898" y="227157"/>
                  <a:pt x="6656610" y="161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3C4A922-7BD1-C8B4-34D3-4CA6E184476D}"/>
              </a:ext>
            </a:extLst>
          </p:cNvPr>
          <p:cNvSpPr txBox="1"/>
          <p:nvPr/>
        </p:nvSpPr>
        <p:spPr>
          <a:xfrm>
            <a:off x="3453865" y="2413337"/>
            <a:ext cx="52842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COTTON BALL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67AB7F-F802-CAF3-C114-DACA34BD5179}"/>
              </a:ext>
            </a:extLst>
          </p:cNvPr>
          <p:cNvSpPr txBox="1"/>
          <p:nvPr/>
        </p:nvSpPr>
        <p:spPr>
          <a:xfrm>
            <a:off x="4952196" y="3429000"/>
            <a:ext cx="2287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2022184015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김해님</a:t>
            </a: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4D8EBE6B-7650-A0B1-C6BC-1CA4C71D79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49928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96"/>
    </mc:Choice>
    <mc:Fallback>
      <p:transition spd="slow" advTm="10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B6EA03D-2DEB-2CC3-C307-206F4FB3EB68}"/>
              </a:ext>
            </a:extLst>
          </p:cNvPr>
          <p:cNvSpPr txBox="1"/>
          <p:nvPr/>
        </p:nvSpPr>
        <p:spPr>
          <a:xfrm>
            <a:off x="1" y="0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개발 진행 상황 </a:t>
            </a:r>
            <a:r>
              <a:rPr lang="en-US" altLang="ko-KR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평균 </a:t>
            </a:r>
            <a:r>
              <a:rPr lang="en-US" altLang="ko-KR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50%</a:t>
            </a:r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56E49E6-F8E6-D88F-47B4-D7F2C3B1A6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1549398"/>
              </p:ext>
            </p:extLst>
          </p:nvPr>
        </p:nvGraphicFramePr>
        <p:xfrm>
          <a:off x="849297" y="740303"/>
          <a:ext cx="10493405" cy="547336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2143">
                  <a:extLst>
                    <a:ext uri="{9D8B030D-6E8A-4147-A177-3AD203B41FA5}">
                      <a16:colId xmlns:a16="http://schemas.microsoft.com/office/drawing/2014/main" val="3575749086"/>
                    </a:ext>
                  </a:extLst>
                </a:gridCol>
                <a:gridCol w="881659">
                  <a:extLst>
                    <a:ext uri="{9D8B030D-6E8A-4147-A177-3AD203B41FA5}">
                      <a16:colId xmlns:a16="http://schemas.microsoft.com/office/drawing/2014/main" val="1455501028"/>
                    </a:ext>
                  </a:extLst>
                </a:gridCol>
                <a:gridCol w="3272901">
                  <a:extLst>
                    <a:ext uri="{9D8B030D-6E8A-4147-A177-3AD203B41FA5}">
                      <a16:colId xmlns:a16="http://schemas.microsoft.com/office/drawing/2014/main" val="180241668"/>
                    </a:ext>
                  </a:extLst>
                </a:gridCol>
                <a:gridCol w="1101807">
                  <a:extLst>
                    <a:ext uri="{9D8B030D-6E8A-4147-A177-3AD203B41FA5}">
                      <a16:colId xmlns:a16="http://schemas.microsoft.com/office/drawing/2014/main" val="2916913584"/>
                    </a:ext>
                  </a:extLst>
                </a:gridCol>
                <a:gridCol w="4144895">
                  <a:extLst>
                    <a:ext uri="{9D8B030D-6E8A-4147-A177-3AD203B41FA5}">
                      <a16:colId xmlns:a16="http://schemas.microsoft.com/office/drawing/2014/main" val="1713091325"/>
                    </a:ext>
                  </a:extLst>
                </a:gridCol>
              </a:tblGrid>
              <a:tr h="64461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계획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강아지 </a:t>
                      </a:r>
                      <a:r>
                        <a:rPr lang="ko-KR" altLang="en-US" sz="150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스프라이트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구하기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배경 제작하기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시소 구현하기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시소 연습 모드 구현하기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3510784"/>
                  </a:ext>
                </a:extLst>
              </a:tr>
              <a:tr h="7561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결과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배경 제작 완료</a:t>
                      </a:r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50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스프라이트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수집 완료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100%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126863"/>
                  </a:ext>
                </a:extLst>
              </a:tr>
              <a:tr h="67877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허들 넘기</a:t>
                      </a:r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구현하기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허들 연습 모드 구현하기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터널 구현하기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터널 연습 모드 구현하기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8990952"/>
                  </a:ext>
                </a:extLst>
              </a:tr>
              <a:tr h="6787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기간이 미뤄 졌지만 구현 완료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100%</a:t>
                      </a:r>
                      <a:endParaRPr lang="ko-KR" altLang="en-US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225668"/>
                  </a:ext>
                </a:extLst>
              </a:tr>
              <a:tr h="67877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A-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프레임</a:t>
                      </a:r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구현하기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en-US" altLang="ko-KR" sz="15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A-</a:t>
                      </a:r>
                      <a:r>
                        <a:rPr lang="ko-KR" altLang="en-US" sz="15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프레임 연습 모드 구현하기</a:t>
                      </a:r>
                      <a:endParaRPr lang="en-US" altLang="ko-KR" sz="15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기록 모드 구현하기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586855"/>
                  </a:ext>
                </a:extLst>
              </a:tr>
              <a:tr h="6787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0%</a:t>
                      </a:r>
                      <a:endParaRPr lang="ko-KR" altLang="en-US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358016"/>
                  </a:ext>
                </a:extLst>
              </a:tr>
              <a:tr h="67877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도그워크</a:t>
                      </a:r>
                      <a:r>
                        <a:rPr lang="ko-KR" altLang="en-US" sz="15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구현하기</a:t>
                      </a:r>
                      <a:endParaRPr lang="en-US" altLang="ko-KR" sz="15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도그워크</a:t>
                      </a:r>
                      <a:r>
                        <a:rPr lang="ko-KR" altLang="en-US" sz="15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연습 모드 구현하기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</a:t>
                      </a:r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강아지 고유 능력치 추가</a:t>
                      </a:r>
                      <a:endParaRPr lang="en-US" altLang="ko-KR" sz="15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다른 동물 추가</a:t>
                      </a:r>
                      <a:endParaRPr lang="en-US" altLang="ko-KR" sz="15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디버깅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5385185"/>
                  </a:ext>
                </a:extLst>
              </a:tr>
              <a:tr h="6787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허들만 나오는 연습 모드 구현</a:t>
                      </a:r>
                      <a:endParaRPr lang="en-US" altLang="ko-KR" sz="15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en-US" altLang="ko-KR" sz="15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0%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619061"/>
                  </a:ext>
                </a:extLst>
              </a:tr>
            </a:tbl>
          </a:graphicData>
        </a:graphic>
      </p:graphicFrame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13EBB834-6541-02F2-9755-99493AE2A7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57945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73"/>
    </mc:Choice>
    <mc:Fallback>
      <p:transition spd="slow" advTm="25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1FA12D-6F82-4BB5-0F35-D7C7722F19A0}"/>
              </a:ext>
            </a:extLst>
          </p:cNvPr>
          <p:cNvSpPr txBox="1"/>
          <p:nvPr/>
        </p:nvSpPr>
        <p:spPr>
          <a:xfrm>
            <a:off x="1" y="0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커밋</a:t>
            </a:r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통계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7B90FA-050C-869F-A867-41AEA47DCD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7599" y="628649"/>
            <a:ext cx="9956801" cy="5600701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78304A6E-D243-F3A8-1895-F8B53CC0A3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6038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4"/>
    </mc:Choice>
    <mc:Fallback>
      <p:transition spd="slow" advTm="3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1FA12D-6F82-4BB5-0F35-D7C7722F19A0}"/>
              </a:ext>
            </a:extLst>
          </p:cNvPr>
          <p:cNvSpPr txBox="1"/>
          <p:nvPr/>
        </p:nvSpPr>
        <p:spPr>
          <a:xfrm>
            <a:off x="1" y="0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차 데모</a:t>
            </a:r>
          </a:p>
        </p:txBody>
      </p:sp>
      <p:pic>
        <p:nvPicPr>
          <p:cNvPr id="5" name="2차발표 데모">
            <a:hlinkClick r:id="" action="ppaction://media"/>
            <a:extLst>
              <a:ext uri="{FF2B5EF4-FFF2-40B4-BE49-F238E27FC236}">
                <a16:creationId xmlns:a16="http://schemas.microsoft.com/office/drawing/2014/main" id="{9DE75447-D0CC-FE86-57E8-D4156132400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38500" y="400050"/>
            <a:ext cx="5715000" cy="6057900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1C867280-3ABD-EF9A-64C6-E6136773357D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06289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926"/>
    </mc:Choice>
    <mc:Fallback>
      <p:transition spd="slow" advTm="53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9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430" objId="5"/>
        <p14:triggerEvt type="onClick" time="8431" objId="5"/>
        <p14:pauseEvt time="14143" objId="5"/>
        <p14:resumeEvt time="18560" objId="5"/>
        <p14:stopEvt time="18565" objId="5"/>
        <p14:playEvt time="18568" objId="5"/>
        <p14:stopEvt time="53519" objId="5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5"/>
</p:tagLst>
</file>

<file path=ppt/theme/theme1.xml><?xml version="1.0" encoding="utf-8"?>
<a:theme xmlns:a="http://schemas.openxmlformats.org/drawingml/2006/main" name="SplashVTI">
  <a:themeElements>
    <a:clrScheme name="Custom 11">
      <a:dk1>
        <a:srgbClr val="262626"/>
      </a:dk1>
      <a:lt1>
        <a:sysClr val="window" lastClr="FFFFFF"/>
      </a:lt1>
      <a:dk2>
        <a:srgbClr val="2F333D"/>
      </a:dk2>
      <a:lt2>
        <a:srgbClr val="E9F3F3"/>
      </a:lt2>
      <a:accent1>
        <a:srgbClr val="1EBE9B"/>
      </a:accent1>
      <a:accent2>
        <a:srgbClr val="FD8686"/>
      </a:accent2>
      <a:accent3>
        <a:srgbClr val="0AC8AD"/>
      </a:accent3>
      <a:accent4>
        <a:srgbClr val="E69500"/>
      </a:accent4>
      <a:accent5>
        <a:srgbClr val="EC4E70"/>
      </a:accent5>
      <a:accent6>
        <a:srgbClr val="794DFF"/>
      </a:accent6>
      <a:hlink>
        <a:srgbClr val="3E8FF1"/>
      </a:hlink>
      <a:folHlink>
        <a:srgbClr val="939393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1872</TotalTime>
  <Words>293</Words>
  <Application>Microsoft Office PowerPoint</Application>
  <PresentationFormat>와이드스크린</PresentationFormat>
  <Paragraphs>55</Paragraphs>
  <Slides>4</Slides>
  <Notes>4</Notes>
  <HiddenSlides>0</HiddenSlides>
  <MMClips>5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나눔고딕</vt:lpstr>
      <vt:lpstr>맑은 고딕</vt:lpstr>
      <vt:lpstr>Arial</vt:lpstr>
      <vt:lpstr>Avenir Next LT Pro</vt:lpstr>
      <vt:lpstr>Posterama</vt:lpstr>
      <vt:lpstr>SplashVTI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이름 뭐 하지</dc:title>
  <dc:creator>김해님(2022184015)</dc:creator>
  <cp:lastModifiedBy>김해님(2022184015)</cp:lastModifiedBy>
  <cp:revision>9</cp:revision>
  <dcterms:created xsi:type="dcterms:W3CDTF">2023-10-14T04:48:20Z</dcterms:created>
  <dcterms:modified xsi:type="dcterms:W3CDTF">2023-11-12T13:37:59Z</dcterms:modified>
</cp:coreProperties>
</file>

<file path=docProps/thumbnail.jpeg>
</file>